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405" r:id="rId3"/>
    <p:sldId id="437" r:id="rId4"/>
    <p:sldId id="453" r:id="rId5"/>
    <p:sldId id="436" r:id="rId6"/>
    <p:sldId id="427" r:id="rId7"/>
    <p:sldId id="452" r:id="rId8"/>
    <p:sldId id="455" r:id="rId9"/>
    <p:sldId id="454" r:id="rId10"/>
    <p:sldId id="456" r:id="rId11"/>
    <p:sldId id="457" r:id="rId12"/>
    <p:sldId id="458" r:id="rId13"/>
    <p:sldId id="34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gi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file:///C:\Documents%20and%20Settings\chl\My%20Documents\3T25.ti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file:///C:\Documents%20and%20Settings\chl\My%20Documents\3T1.tif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file:///C:\Documents%20and%20Settings\chl\My%20Documents\3T1.tif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项目四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位移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、自感式传感器及其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73756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螺管插铁式电感传感器</a:t>
            </a:r>
            <a:endParaRPr lang="zh-CN" altLang="en-US" sz="28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68596" y="4760099"/>
            <a:ext cx="352781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螺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管插铁式电感式传感器 </a:t>
            </a:r>
          </a:p>
        </p:txBody>
      </p:sp>
      <p:sp>
        <p:nvSpPr>
          <p:cNvPr id="14" name="矩形 13"/>
          <p:cNvSpPr/>
          <p:nvPr/>
        </p:nvSpPr>
        <p:spPr>
          <a:xfrm>
            <a:off x="789706" y="2339613"/>
            <a:ext cx="5374873" cy="162422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衔铁随被测对象移动，线圈磁力线路径上的磁阻发生变化，线圈电感量也因此而变化，线圈电感量的大小与衔铁位置有关。</a:t>
            </a:r>
          </a:p>
        </p:txBody>
      </p:sp>
      <p:pic>
        <p:nvPicPr>
          <p:cNvPr id="10" name="Picture 7" descr="差动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51267" y="1868232"/>
            <a:ext cx="4562475" cy="2566988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2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564876"/>
            <a:ext cx="10417926" cy="163121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三者的区别：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①变间隙式灵敏度较高，但非线性误差较大，制作装配比较困难。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②变面积式灵敏度较前者小，但线性度好，量程较大，使用比较广泛。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③螺管式灵敏度较低，但量程较大，结构简单易于制作，使用最广泛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一、自感式传感器及其应用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电感式传感器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3419" y="3561330"/>
            <a:ext cx="3906289" cy="201593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实际使用中，常采用两个相同的传感器线圈共用一个衔铁，构成差动式电感传感器。这样可以提高传感器的灵敏度，减小测量误差。</a:t>
            </a:r>
          </a:p>
        </p:txBody>
      </p:sp>
      <p:pic>
        <p:nvPicPr>
          <p:cNvPr id="20" name="Picture 4" descr="差动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4304" y="3293859"/>
            <a:ext cx="6254750" cy="2541322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5292436" y="59286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/>
              <a:t>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）变气隙式；（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）变面积式；（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）螺管插铁式</a:t>
            </a:r>
          </a:p>
          <a:p>
            <a:pPr algn="ctr"/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线圈；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2-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铁芯；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衔铁；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导杆</a:t>
            </a:r>
          </a:p>
        </p:txBody>
      </p:sp>
    </p:spTree>
    <p:extLst>
      <p:ext uri="{BB962C8B-B14F-4D97-AF65-F5344CB8AC3E}">
        <p14:creationId xmlns:p14="http://schemas.microsoft.com/office/powerpoint/2010/main" val="13871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9" y="-5865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一、自感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737564" cy="4848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电感式传感器应用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11396" y="5257191"/>
            <a:ext cx="4345426" cy="101566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  </a:t>
            </a:r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电感测微仪原理框图 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引线；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线圈；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衔铁；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测力弹簧；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导杆；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6-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测端 </a:t>
            </a:r>
          </a:p>
        </p:txBody>
      </p:sp>
      <p:sp>
        <p:nvSpPr>
          <p:cNvPr id="14" name="矩形 13"/>
          <p:cNvSpPr/>
          <p:nvPr/>
        </p:nvSpPr>
        <p:spPr>
          <a:xfrm>
            <a:off x="693418" y="1990110"/>
            <a:ext cx="5067767" cy="355481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滚珠轴承的直径检测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量时，被测轴承直径的微小变化带动测量杆和衔铁一起在差动线圈中移动，从而使两线圈的电感产生差动变化，接入交流电桥，经过放大、相敏检波就得到了反映位移量大小和方向的直流输出信号。这种测微仪的动态测量范围可达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±1mm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，分辨率可达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1μm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，精度可达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％。</a:t>
            </a:r>
          </a:p>
        </p:txBody>
      </p:sp>
      <p:pic>
        <p:nvPicPr>
          <p:cNvPr id="12" name="Picture 3" descr="C:\Documents and Settings\chl\My Documents\3T25.tif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3995" y="1990110"/>
            <a:ext cx="5418354" cy="3170099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7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了解自感式、互感式、电涡流式、光栅、磁栅等传感器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：掌握自感式、互感式、电涡流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式、光栅、磁栅等传感器识别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项目四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位移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38" name="矩形 37"/>
          <p:cNvSpPr/>
          <p:nvPr/>
        </p:nvSpPr>
        <p:spPr>
          <a:xfrm>
            <a:off x="5225827" y="1485348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9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、自感式传感器及其应用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27579"/>
            <a:ext cx="5072381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电感式传感器是利用电磁感应原理，将被测非电量转换成线圈电感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(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或互感系数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)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的变化的一种机电转换装置。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一、自感式传感器及其应用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电感式传感器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96470" y="5098118"/>
            <a:ext cx="3293893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各种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电感测微传感器 </a:t>
            </a:r>
          </a:p>
        </p:txBody>
      </p:sp>
      <p:sp>
        <p:nvSpPr>
          <p:cNvPr id="12" name="Text Box 5" descr="10%"/>
          <p:cNvSpPr txBox="1">
            <a:spLocks noChangeArrowheads="1"/>
          </p:cNvSpPr>
          <p:nvPr/>
        </p:nvSpPr>
        <p:spPr bwMode="auto">
          <a:xfrm>
            <a:off x="2154238" y="4049496"/>
            <a:ext cx="3379787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自感式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(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电感式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) </a:t>
            </a:r>
          </a:p>
          <a:p>
            <a:pPr>
              <a:spcBef>
                <a:spcPct val="50000"/>
              </a:spcBef>
            </a:pPr>
            <a:endParaRPr lang="en-US" altLang="zh-CN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互感式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(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差动变压器式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)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1408113" y="4057650"/>
            <a:ext cx="539750" cy="1582738"/>
          </a:xfrm>
          <a:prstGeom prst="leftBrace">
            <a:avLst>
              <a:gd name="adj1" fmla="val 24436"/>
              <a:gd name="adj2" fmla="val 50000"/>
            </a:avLst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6196806" y="2027579"/>
            <a:ext cx="5564188" cy="2516187"/>
            <a:chOff x="3060" y="5652"/>
            <a:chExt cx="6323" cy="2184"/>
          </a:xfrm>
        </p:grpSpPr>
        <p:pic>
          <p:nvPicPr>
            <p:cNvPr id="16" name="Picture 6" descr="(x)电感测微仪（外形）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" y="5652"/>
              <a:ext cx="2340" cy="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电感测微头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0" y="5652"/>
              <a:ext cx="1103" cy="2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(x)电感测微器（索尼）"/>
            <p:cNvPicPr>
              <a:picLocks noChangeAspect="1" noChangeArrowheads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" y="5652"/>
              <a:ext cx="1575" cy="2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、自感式传感器及其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81080" y="5003638"/>
            <a:ext cx="352781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变间隙式电感式传感器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3418" y="859967"/>
            <a:ext cx="5901346" cy="1689693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自感式电感传感器又有三种类型：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● 变间隙型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● 变面积型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● 螺管插铁型</a:t>
            </a:r>
          </a:p>
        </p:txBody>
      </p:sp>
      <p:pic>
        <p:nvPicPr>
          <p:cNvPr id="12" name="Picture 5" descr="C:\Documents and Settings\chl\My Documents\3T1.tif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5307" y="1730575"/>
            <a:ext cx="3427118" cy="3071443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707268" y="3559370"/>
            <a:ext cx="5887496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组成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：由线圈、铁芯和衔铁等组成。 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工作原理：根据电感定义</a:t>
            </a:r>
          </a:p>
        </p:txBody>
      </p:sp>
      <p:graphicFrame>
        <p:nvGraphicFramePr>
          <p:cNvPr id="15" name="Object 6" descr="10%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287113"/>
              </p:ext>
            </p:extLst>
          </p:nvPr>
        </p:nvGraphicFramePr>
        <p:xfrm>
          <a:off x="1861109" y="4698828"/>
          <a:ext cx="3579813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Microsoft 公式 3.0" r:id="rId6" imgW="1765080" imgH="419040" progId="Equation.3">
                  <p:embed/>
                </p:oleObj>
              </mc:Choice>
              <mc:Fallback>
                <p:oleObj name="Microsoft 公式 3.0" r:id="rId6" imgW="1765080" imgH="419040" progId="Equation.3">
                  <p:embed/>
                  <p:pic>
                    <p:nvPicPr>
                      <p:cNvPr id="106502" name="Object 6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1109" y="4698828"/>
                        <a:ext cx="3579813" cy="849312"/>
                      </a:xfrm>
                      <a:prstGeom prst="rect">
                        <a:avLst/>
                      </a:prstGeom>
                      <a:pattFill prst="pct10">
                        <a:fgClr>
                          <a:srgbClr val="00CC00"/>
                        </a:fgClr>
                        <a:bgClr>
                          <a:srgbClr val="FFFFFF"/>
                        </a:bgClr>
                      </a:pattFill>
                      <a:ln w="9525">
                        <a:solidFill>
                          <a:srgbClr val="A5002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693418" y="5842120"/>
            <a:ext cx="6502752" cy="47705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δ↑→L↓  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非电量位移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的变化导致了电量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的变化</a:t>
            </a:r>
          </a:p>
        </p:txBody>
      </p:sp>
      <p:sp>
        <p:nvSpPr>
          <p:cNvPr id="17" name="矩形 16"/>
          <p:cNvSpPr/>
          <p:nvPr/>
        </p:nvSpPr>
        <p:spPr>
          <a:xfrm>
            <a:off x="707268" y="2803055"/>
            <a:ext cx="436349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变间隙式电感传感器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32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、自感式传感器及其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363491" cy="4848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变间隙式电感传感器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</a:t>
            </a:r>
          </a:p>
        </p:txBody>
      </p:sp>
      <p:sp>
        <p:nvSpPr>
          <p:cNvPr id="11" name="矩形 10"/>
          <p:cNvSpPr/>
          <p:nvPr/>
        </p:nvSpPr>
        <p:spPr>
          <a:xfrm>
            <a:off x="7681080" y="5003638"/>
            <a:ext cx="352781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变间隙式电感式传感器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5" descr="C:\Documents and Settings\chl\My Documents\3T1.tif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5307" y="1730575"/>
            <a:ext cx="3427118" cy="3071443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1064764" y="3420268"/>
            <a:ext cx="5887496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↗</a:t>
            </a:r>
            <a:r>
              <a:rPr lang="en-US" altLang="zh-CN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400" b="1" baseline="-25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b="1" dirty="0" err="1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Δδ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越可比拟，线性度越差。</a:t>
            </a:r>
          </a:p>
          <a:p>
            <a:pPr algn="just">
              <a:lnSpc>
                <a:spcPts val="3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越小→</a:t>
            </a:r>
            <a:r>
              <a:rPr lang="en-US" altLang="zh-CN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越大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↘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测量范围</a:t>
            </a:r>
            <a:r>
              <a:rPr lang="en-US" altLang="zh-CN" sz="2400" b="1" dirty="0" err="1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Δδ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更小。</a:t>
            </a:r>
          </a:p>
        </p:txBody>
      </p:sp>
      <p:graphicFrame>
        <p:nvGraphicFramePr>
          <p:cNvPr id="21" name="Object 8"/>
          <p:cNvGraphicFramePr>
            <a:graphicFrameLocks noChangeAspect="1"/>
          </p:cNvGraphicFramePr>
          <p:nvPr>
            <p:extLst/>
          </p:nvPr>
        </p:nvGraphicFramePr>
        <p:xfrm>
          <a:off x="2709713" y="2008329"/>
          <a:ext cx="19224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公式" r:id="rId6" imgW="1002865" imgH="444307" progId="Equation.3">
                  <p:embed/>
                </p:oleObj>
              </mc:Choice>
              <mc:Fallback>
                <p:oleObj name="公式" r:id="rId6" imgW="1002865" imgH="444307" progId="Equation.3">
                  <p:embed/>
                  <p:pic>
                    <p:nvPicPr>
                      <p:cNvPr id="21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9713" y="2008329"/>
                        <a:ext cx="19224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9" descr="10%"/>
          <p:cNvSpPr>
            <a:spLocks noChangeArrowheads="1"/>
          </p:cNvSpPr>
          <p:nvPr/>
        </p:nvSpPr>
        <p:spPr bwMode="auto">
          <a:xfrm>
            <a:off x="1323826" y="2186129"/>
            <a:ext cx="1105088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灵敏度</a:t>
            </a:r>
          </a:p>
        </p:txBody>
      </p:sp>
      <p:graphicFrame>
        <p:nvGraphicFramePr>
          <p:cNvPr id="23" name="Object 10"/>
          <p:cNvGraphicFramePr>
            <a:graphicFrameLocks noChangeAspect="1"/>
          </p:cNvGraphicFramePr>
          <p:nvPr>
            <p:extLst/>
          </p:nvPr>
        </p:nvGraphicFramePr>
        <p:xfrm>
          <a:off x="5305276" y="2249629"/>
          <a:ext cx="1023937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公式" r:id="rId8" imgW="495000" imgH="228600" progId="Equation.3">
                  <p:embed/>
                </p:oleObj>
              </mc:Choice>
              <mc:Fallback>
                <p:oleObj name="公式" r:id="rId8" imgW="495000" imgH="228600" progId="Equation.3">
                  <p:embed/>
                  <p:pic>
                    <p:nvPicPr>
                      <p:cNvPr id="23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276" y="2249629"/>
                        <a:ext cx="1023937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1" descr="10%"/>
          <p:cNvSpPr txBox="1">
            <a:spLocks noChangeArrowheads="1"/>
          </p:cNvSpPr>
          <p:nvPr/>
        </p:nvSpPr>
        <p:spPr bwMode="auto">
          <a:xfrm>
            <a:off x="4856013" y="2243279"/>
            <a:ext cx="4953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当</a:t>
            </a:r>
          </a:p>
        </p:txBody>
      </p:sp>
    </p:spTree>
    <p:extLst>
      <p:ext uri="{BB962C8B-B14F-4D97-AF65-F5344CB8AC3E}">
        <p14:creationId xmlns:p14="http://schemas.microsoft.com/office/powerpoint/2010/main" val="29412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、自感式传感器及其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363491" cy="4848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变面积式电感</a:t>
            </a:r>
            <a:r>
              <a:rPr lang="zh-CN" altLang="en-US" sz="28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endParaRPr lang="zh-CN" altLang="en-US" sz="28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56808" y="4746245"/>
            <a:ext cx="352781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变面积式电感式传感器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9706" y="2339613"/>
            <a:ext cx="5374873" cy="162422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当气隙长度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δ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保持不变时，截面积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随着被测量的改变而变化导致电感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发生变化，称为变面积式电感传感器。这种传感器的输入与输出为线性关系。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53" t="23031" r="9326" b="39223"/>
          <a:stretch/>
        </p:blipFill>
        <p:spPr>
          <a:xfrm>
            <a:off x="7272250" y="1495288"/>
            <a:ext cx="4112374" cy="2744203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53" t="65852" r="9326" b="28081"/>
          <a:stretch/>
        </p:blipFill>
        <p:spPr>
          <a:xfrm>
            <a:off x="7388801" y="4308766"/>
            <a:ext cx="3879272" cy="416112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2745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764</Words>
  <Application>Microsoft Office PowerPoint</Application>
  <PresentationFormat>宽屏</PresentationFormat>
  <Paragraphs>85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等线</vt:lpstr>
      <vt:lpstr>等线 Light</vt:lpstr>
      <vt:lpstr>华文彩云</vt:lpstr>
      <vt:lpstr>华文行楷</vt:lpstr>
      <vt:lpstr>华文隶书</vt:lpstr>
      <vt:lpstr>宋体</vt:lpstr>
      <vt:lpstr>微软雅黑</vt:lpstr>
      <vt:lpstr>Arial</vt:lpstr>
      <vt:lpstr>Calibri</vt:lpstr>
      <vt:lpstr>Times New Roman</vt:lpstr>
      <vt:lpstr>Office 主题​​</vt:lpstr>
      <vt:lpstr>Microsoft 公式 3.0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430</cp:revision>
  <dcterms:created xsi:type="dcterms:W3CDTF">2021-03-19T16:08:00Z</dcterms:created>
  <dcterms:modified xsi:type="dcterms:W3CDTF">2022-10-30T13:34:25Z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